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16C9EB-2572-4633-A49C-EA5067F9A8F7}" type="datetimeFigureOut">
              <a:rPr lang="en-GB" smtClean="0"/>
              <a:t>04/12/2012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C1DCC1-1BCE-4492-894F-A9CE53847AB5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16C9EB-2572-4633-A49C-EA5067F9A8F7}" type="datetimeFigureOut">
              <a:rPr lang="en-GB" smtClean="0"/>
              <a:t>04/12/2012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C1DCC1-1BCE-4492-894F-A9CE53847AB5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16C9EB-2572-4633-A49C-EA5067F9A8F7}" type="datetimeFigureOut">
              <a:rPr lang="en-GB" smtClean="0"/>
              <a:t>04/12/2012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C1DCC1-1BCE-4492-894F-A9CE53847AB5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16C9EB-2572-4633-A49C-EA5067F9A8F7}" type="datetimeFigureOut">
              <a:rPr lang="en-GB" smtClean="0"/>
              <a:t>04/12/2012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C1DCC1-1BCE-4492-894F-A9CE53847AB5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16C9EB-2572-4633-A49C-EA5067F9A8F7}" type="datetimeFigureOut">
              <a:rPr lang="en-GB" smtClean="0"/>
              <a:t>04/12/2012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C1DCC1-1BCE-4492-894F-A9CE53847AB5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16C9EB-2572-4633-A49C-EA5067F9A8F7}" type="datetimeFigureOut">
              <a:rPr lang="en-GB" smtClean="0"/>
              <a:t>04/12/2012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C1DCC1-1BCE-4492-894F-A9CE53847AB5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16C9EB-2572-4633-A49C-EA5067F9A8F7}" type="datetimeFigureOut">
              <a:rPr lang="en-GB" smtClean="0"/>
              <a:t>04/12/2012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C1DCC1-1BCE-4492-894F-A9CE53847AB5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16C9EB-2572-4633-A49C-EA5067F9A8F7}" type="datetimeFigureOut">
              <a:rPr lang="en-GB" smtClean="0"/>
              <a:t>04/12/2012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C1DCC1-1BCE-4492-894F-A9CE53847AB5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16C9EB-2572-4633-A49C-EA5067F9A8F7}" type="datetimeFigureOut">
              <a:rPr lang="en-GB" smtClean="0"/>
              <a:t>04/12/2012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C1DCC1-1BCE-4492-894F-A9CE53847AB5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16C9EB-2572-4633-A49C-EA5067F9A8F7}" type="datetimeFigureOut">
              <a:rPr lang="en-GB" smtClean="0"/>
              <a:t>04/12/2012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C1DCC1-1BCE-4492-894F-A9CE53847AB5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16C9EB-2572-4633-A49C-EA5067F9A8F7}" type="datetimeFigureOut">
              <a:rPr lang="en-GB" smtClean="0"/>
              <a:t>04/12/2012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C1DCC1-1BCE-4492-894F-A9CE53847AB5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0000"/>
            </a:gs>
            <a:gs pos="39999">
              <a:srgbClr val="0A128C"/>
            </a:gs>
            <a:gs pos="70000">
              <a:srgbClr val="181CC7"/>
            </a:gs>
            <a:gs pos="88000">
              <a:srgbClr val="7005D4"/>
            </a:gs>
            <a:gs pos="100000">
              <a:srgbClr val="8C3D91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16C9EB-2572-4633-A49C-EA5067F9A8F7}" type="datetimeFigureOut">
              <a:rPr lang="en-GB" smtClean="0"/>
              <a:t>04/12/2012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C1DCC1-1BCE-4492-894F-A9CE53847AB5}" type="slidenum">
              <a:rPr lang="en-GB" smtClean="0"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GB" sz="11500" b="1" smtClean="0"/>
              <a:t>Star trek-WOK</a:t>
            </a:r>
            <a:endParaRPr lang="en-GB" sz="115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1640" y="4509120"/>
            <a:ext cx="6400800" cy="1752600"/>
          </a:xfrm>
        </p:spPr>
        <p:txBody>
          <a:bodyPr/>
          <a:lstStyle/>
          <a:p>
            <a:r>
              <a:rPr lang="en-GB" dirty="0" err="1" smtClean="0"/>
              <a:t>Zainab</a:t>
            </a:r>
            <a:r>
              <a:rPr lang="en-GB" dirty="0" smtClean="0"/>
              <a:t> </a:t>
            </a:r>
            <a:r>
              <a:rPr lang="en-GB" dirty="0" err="1" smtClean="0"/>
              <a:t>karim</a:t>
            </a:r>
            <a:r>
              <a:rPr lang="en-GB" dirty="0" smtClean="0"/>
              <a:t> 12ACO</a:t>
            </a:r>
            <a:endParaRPr lang="en-GB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5400" b="1" dirty="0" smtClean="0"/>
              <a:t>Reason</a:t>
            </a:r>
            <a:endParaRPr lang="en-GB" sz="54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dirty="0" smtClean="0"/>
              <a:t>Humans have emotions, he has emotions therefore he is human.- deductive reasoning</a:t>
            </a:r>
          </a:p>
          <a:p>
            <a:r>
              <a:rPr lang="en-GB" dirty="0" smtClean="0"/>
              <a:t>Inductive reasoning- he is not made of organs blood and flesh therefore he is not human</a:t>
            </a:r>
          </a:p>
          <a:p>
            <a:r>
              <a:rPr lang="en-GB" dirty="0" smtClean="0"/>
              <a:t>Confirmation bias- working with other machines in the past to see they have no emotion and therefore concluding he will not either and so is not human.</a:t>
            </a:r>
          </a:p>
          <a:p>
            <a:r>
              <a:rPr lang="en-GB" dirty="0" smtClean="0"/>
              <a:t>Coherence- the attachments he had to the different priceless items.</a:t>
            </a:r>
            <a:endParaRPr lang="en-GB" smtClean="0"/>
          </a:p>
          <a:p>
            <a:endParaRPr lang="en-GB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5400" b="1" dirty="0" smtClean="0"/>
              <a:t>Language</a:t>
            </a:r>
            <a:endParaRPr lang="en-GB" sz="54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 smtClean="0"/>
              <a:t>Intended language- treat him like a human and he is a human.</a:t>
            </a:r>
          </a:p>
          <a:p>
            <a:r>
              <a:rPr lang="en-GB" dirty="0" smtClean="0"/>
              <a:t>Definition theory- he is not a human.</a:t>
            </a:r>
          </a:p>
          <a:p>
            <a:r>
              <a:rPr lang="en-GB" dirty="0" smtClean="0"/>
              <a:t>Denotation theory- he is a piece of property</a:t>
            </a:r>
          </a:p>
          <a:p>
            <a:r>
              <a:rPr lang="en-GB" dirty="0" smtClean="0"/>
              <a:t>Image- theory- he looks and is practically human.</a:t>
            </a:r>
          </a:p>
          <a:p>
            <a:r>
              <a:rPr lang="en-GB" dirty="0" smtClean="0"/>
              <a:t>Euphemisms to make it sound more pleasant, to influence and persuade</a:t>
            </a:r>
          </a:p>
          <a:p>
            <a:r>
              <a:rPr lang="en-GB" dirty="0" smtClean="0"/>
              <a:t>Revealing and concealing-told the judge only what she wanted to hear</a:t>
            </a:r>
          </a:p>
          <a:p>
            <a:pPr>
              <a:buNone/>
            </a:pPr>
            <a:r>
              <a:rPr lang="en-GB" dirty="0" smtClean="0"/>
              <a:t> </a:t>
            </a:r>
            <a:endParaRPr lang="en-GB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5400" b="1" dirty="0" smtClean="0"/>
              <a:t>Sense perception</a:t>
            </a:r>
            <a:endParaRPr lang="en-GB" sz="54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sz="2800" dirty="0" smtClean="0"/>
              <a:t>Confirmation: if it looks</a:t>
            </a:r>
            <a:r>
              <a:rPr lang="en-US" sz="2800" baseline="0" dirty="0" smtClean="0"/>
              <a:t> like and apple and tastes like an apple then it is an apple.</a:t>
            </a:r>
          </a:p>
          <a:p>
            <a:pPr>
              <a:buNone/>
            </a:pPr>
            <a:r>
              <a:rPr lang="en-US" sz="2800" dirty="0" smtClean="0"/>
              <a:t>-He looks like a human, acts like a human then he is a human</a:t>
            </a:r>
            <a:endParaRPr lang="en-US" sz="2800" baseline="0" dirty="0" smtClean="0"/>
          </a:p>
          <a:p>
            <a:pPr>
              <a:buNone/>
            </a:pPr>
            <a:r>
              <a:rPr lang="en-US" sz="2800" dirty="0" smtClean="0"/>
              <a:t>Independent Testimony: if 10 people saw something it must be true</a:t>
            </a:r>
          </a:p>
          <a:p>
            <a:pPr>
              <a:buNone/>
            </a:pPr>
            <a:r>
              <a:rPr lang="en-US" sz="2800" dirty="0" smtClean="0"/>
              <a:t>-If many people believe it then it must be true.</a:t>
            </a:r>
            <a:endParaRPr lang="en-US" sz="2800" dirty="0"/>
          </a:p>
          <a:p>
            <a:r>
              <a:rPr lang="en-US" sz="2800" dirty="0" smtClean="0"/>
              <a:t>Sensation and interpretation.</a:t>
            </a:r>
          </a:p>
          <a:p>
            <a:r>
              <a:rPr lang="en-US" sz="2800" dirty="0" smtClean="0"/>
              <a:t>Common sense realism-(Confirmation) what he looks and acts like</a:t>
            </a:r>
          </a:p>
          <a:p>
            <a:r>
              <a:rPr lang="en-US" sz="2800" dirty="0" smtClean="0"/>
              <a:t>Scientific realism- when he asks what he is made of</a:t>
            </a:r>
          </a:p>
          <a:p>
            <a:r>
              <a:rPr lang="en-US" sz="2800" dirty="0" err="1" smtClean="0"/>
              <a:t>Phenomenalism</a:t>
            </a:r>
            <a:r>
              <a:rPr lang="en-US" sz="2800" dirty="0" smtClean="0"/>
              <a:t>- experience with him and working with him</a:t>
            </a:r>
          </a:p>
          <a:p>
            <a:endParaRPr lang="en-US" sz="2800" dirty="0" smtClean="0"/>
          </a:p>
          <a:p>
            <a:endParaRPr lang="en-US" sz="2800" dirty="0" smtClean="0"/>
          </a:p>
          <a:p>
            <a:endParaRPr lang="en-US" baseline="0" dirty="0" smtClean="0"/>
          </a:p>
          <a:p>
            <a:endParaRPr lang="en-GB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5400" b="1" dirty="0" smtClean="0"/>
              <a:t>Emotion </a:t>
            </a:r>
            <a:endParaRPr lang="en-GB" sz="54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When you EMPATHISE with someone you take on the physical symptoms – the mood</a:t>
            </a:r>
            <a:r>
              <a:rPr lang="en-GB" dirty="0" smtClean="0"/>
              <a:t>. When he creates sympathy for him- </a:t>
            </a:r>
            <a:r>
              <a:rPr lang="en-US" dirty="0" smtClean="0"/>
              <a:t>James-Lange Theory</a:t>
            </a:r>
          </a:p>
          <a:p>
            <a:r>
              <a:rPr lang="en-US" dirty="0" smtClean="0"/>
              <a:t>Emotions created the entire case</a:t>
            </a:r>
          </a:p>
          <a:p>
            <a:r>
              <a:rPr lang="en-US" dirty="0" smtClean="0"/>
              <a:t>The emotion was an obstacle to knowledge, he is not human however emotion perceives him to be equal(in reason and knowledge)</a:t>
            </a:r>
          </a:p>
          <a:p>
            <a:r>
              <a:rPr lang="en-US" dirty="0" smtClean="0"/>
              <a:t>Emotion – Reason – a continuum – we can gauge how rational our emotion is.</a:t>
            </a:r>
          </a:p>
          <a:p>
            <a:pPr>
              <a:buNone/>
            </a:pPr>
            <a:endParaRPr lang="en-US" dirty="0" smtClean="0"/>
          </a:p>
          <a:p>
            <a:endParaRPr lang="en-GB" dirty="0" smtClean="0"/>
          </a:p>
          <a:p>
            <a:endParaRPr lang="en-US" dirty="0" smtClean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</TotalTime>
  <Words>301</Words>
  <Application>Microsoft Office PowerPoint</Application>
  <PresentationFormat>On-screen Show (4:3)</PresentationFormat>
  <Paragraphs>32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Star trek-WOK</vt:lpstr>
      <vt:lpstr>Reason</vt:lpstr>
      <vt:lpstr>Language</vt:lpstr>
      <vt:lpstr>Sense perception</vt:lpstr>
      <vt:lpstr>Emotion 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Star trek-WOK</dc:title>
  <dc:creator>Zaiiny</dc:creator>
  <cp:lastModifiedBy>Zaiiny</cp:lastModifiedBy>
  <cp:revision>5</cp:revision>
  <dcterms:created xsi:type="dcterms:W3CDTF">2012-12-04T17:15:27Z</dcterms:created>
  <dcterms:modified xsi:type="dcterms:W3CDTF">2012-12-04T17:59:33Z</dcterms:modified>
</cp:coreProperties>
</file>